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1397"/>
  </p:normalViewPr>
  <p:slideViewPr>
    <p:cSldViewPr snapToGrid="0" snapToObjects="1">
      <p:cViewPr>
        <p:scale>
          <a:sx n="85" d="100"/>
          <a:sy n="85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rat?tab=stars" TargetMode="External"/><Relationship Id="rId4" Type="http://schemas.openxmlformats.org/officeDocument/2006/relationships/hyperlink" Target="https://github.com/Microsoft/TypeScript/watchers" TargetMode="External"/><Relationship Id="rId5" Type="http://schemas.openxmlformats.org/officeDocument/2006/relationships/hyperlink" Target="https://github.com/notifications" TargetMode="External"/><Relationship Id="rId6" Type="http://schemas.openxmlformats.org/officeDocument/2006/relationships/hyperlink" Target="https://blogs.msdn.microsoft.com/typescript/" TargetMode="External"/><Relationship Id="rId7" Type="http://schemas.openxmlformats.org/officeDocument/2006/relationships/hyperlink" Target="https://ifttt.com/" TargetMode="External"/><Relationship Id="rId8" Type="http://schemas.openxmlformats.org/officeDocument/2006/relationships/hyperlink" Target="https://github.com/Microsoft/TypeScript/wiki/Roadmap" TargetMode="External"/><Relationship Id="rId9" Type="http://schemas.openxmlformats.org/officeDocument/2006/relationships/hyperlink" Target="https://github.com/Microsoft/TypeScript/wiki/What's-new-in-Type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TypeScript/stargaz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i="1" dirty="0" smtClean="0"/>
              <a:t>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4"/>
              </a:rPr>
              <a:t>Watch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5"/>
              </a:rPr>
              <a:t>notifications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6"/>
              </a:rPr>
              <a:t>TypeScript blog</a:t>
            </a:r>
            <a:r>
              <a:rPr lang="en-US" sz="2400" dirty="0" smtClean="0"/>
              <a:t> (</a:t>
            </a:r>
            <a:r>
              <a:rPr lang="en-US" sz="2400" dirty="0" err="1" smtClean="0">
                <a:hlinkClick r:id="rId7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8"/>
              </a:rPr>
              <a:t>Road Map </a:t>
            </a:r>
            <a:r>
              <a:rPr lang="mr-IN" sz="2400" dirty="0" smtClean="0">
                <a:hlinkClick r:id="rId8"/>
              </a:rPr>
              <a:t>–</a:t>
            </a:r>
            <a:r>
              <a:rPr lang="en-US" sz="2400" dirty="0" smtClean="0">
                <a:hlinkClick r:id="rId8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What’s new in TypeScript </a:t>
            </a:r>
            <a:r>
              <a:rPr lang="en-US" sz="2400" smtClean="0">
                <a:hlinkClick r:id="rId9"/>
              </a:rPr>
              <a:t>- wiki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273</TotalTime>
  <Words>54</Words>
  <Application>Microsoft Macintosh PowerPoint</Application>
  <PresentationFormat>Widescreen</PresentationFormat>
  <Paragraphs>21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24</cp:revision>
  <dcterms:created xsi:type="dcterms:W3CDTF">2016-08-10T22:07:09Z</dcterms:created>
  <dcterms:modified xsi:type="dcterms:W3CDTF">2017-05-31T04:10:53Z</dcterms:modified>
</cp:coreProperties>
</file>